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61" r:id="rId3"/>
    <p:sldId id="263" r:id="rId5"/>
    <p:sldId id="264" r:id="rId6"/>
    <p:sldId id="267" r:id="rId7"/>
    <p:sldId id="266" r:id="rId8"/>
    <p:sldId id="268" r:id="rId9"/>
    <p:sldId id="269" r:id="rId10"/>
    <p:sldId id="270" r:id="rId11"/>
    <p:sldId id="271" r:id="rId12"/>
    <p:sldId id="272" r:id="rId13"/>
    <p:sldId id="275" r:id="rId14"/>
    <p:sldId id="274" r:id="rId15"/>
  </p:sldIdLst>
  <p:sldSz cx="12192000" cy="6858000"/>
  <p:notesSz cx="7103745" cy="10234295"/>
  <p:embeddedFontLst>
    <p:embeddedFont>
      <p:font typeface="DejaVu Math TeX Gyre" panose="02000503000000000000" charset="0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../media/image23.png"/><Relationship Id="rId6" Type="http://schemas.openxmlformats.org/officeDocument/2006/relationships/tags" Target="../tags/tag3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31.xml"/><Relationship Id="rId29" Type="http://schemas.openxmlformats.org/officeDocument/2006/relationships/notesSlide" Target="../notesSlides/notesSlide10.xml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32.png"/><Relationship Id="rId26" Type="http://schemas.openxmlformats.org/officeDocument/2006/relationships/tags" Target="../tags/tag43.xml"/><Relationship Id="rId25" Type="http://schemas.openxmlformats.org/officeDocument/2006/relationships/image" Target="../media/image31.png"/><Relationship Id="rId24" Type="http://schemas.openxmlformats.org/officeDocument/2006/relationships/tags" Target="../tags/tag42.xml"/><Relationship Id="rId23" Type="http://schemas.openxmlformats.org/officeDocument/2006/relationships/image" Target="../media/image30.png"/><Relationship Id="rId22" Type="http://schemas.openxmlformats.org/officeDocument/2006/relationships/tags" Target="../tags/tag41.xml"/><Relationship Id="rId21" Type="http://schemas.openxmlformats.org/officeDocument/2006/relationships/image" Target="../media/image29.png"/><Relationship Id="rId20" Type="http://schemas.openxmlformats.org/officeDocument/2006/relationships/tags" Target="../tags/tag40.xml"/><Relationship Id="rId2" Type="http://schemas.openxmlformats.org/officeDocument/2006/relationships/tags" Target="../tags/tag30.xml"/><Relationship Id="rId19" Type="http://schemas.openxmlformats.org/officeDocument/2006/relationships/tags" Target="../tags/tag39.xml"/><Relationship Id="rId18" Type="http://schemas.openxmlformats.org/officeDocument/2006/relationships/image" Target="../media/image28.png"/><Relationship Id="rId17" Type="http://schemas.openxmlformats.org/officeDocument/2006/relationships/tags" Target="../tags/tag38.xml"/><Relationship Id="rId16" Type="http://schemas.openxmlformats.org/officeDocument/2006/relationships/image" Target="../media/image27.png"/><Relationship Id="rId15" Type="http://schemas.openxmlformats.org/officeDocument/2006/relationships/tags" Target="../tags/tag37.xml"/><Relationship Id="rId14" Type="http://schemas.openxmlformats.org/officeDocument/2006/relationships/image" Target="../media/image26.png"/><Relationship Id="rId13" Type="http://schemas.openxmlformats.org/officeDocument/2006/relationships/tags" Target="../tags/tag36.xml"/><Relationship Id="rId12" Type="http://schemas.openxmlformats.org/officeDocument/2006/relationships/image" Target="../media/image25.png"/><Relationship Id="rId11" Type="http://schemas.openxmlformats.org/officeDocument/2006/relationships/tags" Target="../tags/tag35.xml"/><Relationship Id="rId10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33.png"/><Relationship Id="rId2" Type="http://schemas.openxmlformats.org/officeDocument/2006/relationships/tags" Target="../tags/tag4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36.png"/><Relationship Id="rId6" Type="http://schemas.openxmlformats.org/officeDocument/2006/relationships/tags" Target="../tags/tag51.xml"/><Relationship Id="rId5" Type="http://schemas.openxmlformats.org/officeDocument/2006/relationships/image" Target="../media/image35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3.xml"/><Relationship Id="rId7" Type="http://schemas.openxmlformats.org/officeDocument/2006/relationships/image" Target="../media/image13.png"/><Relationship Id="rId6" Type="http://schemas.openxmlformats.org/officeDocument/2006/relationships/tags" Target="../tags/tag22.xml"/><Relationship Id="rId5" Type="http://schemas.openxmlformats.org/officeDocument/2006/relationships/image" Target="../media/image12.png"/><Relationship Id="rId4" Type="http://schemas.openxmlformats.org/officeDocument/2006/relationships/tags" Target="../tags/tag21.xml"/><Relationship Id="rId3" Type="http://schemas.openxmlformats.org/officeDocument/2006/relationships/image" Target="../media/image11.png"/><Relationship Id="rId23" Type="http://schemas.openxmlformats.org/officeDocument/2006/relationships/notesSlide" Target="../notesSlides/notesSlide9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0.png"/><Relationship Id="rId20" Type="http://schemas.openxmlformats.org/officeDocument/2006/relationships/tags" Target="../tags/tag29.xml"/><Relationship Id="rId2" Type="http://schemas.openxmlformats.org/officeDocument/2006/relationships/tags" Target="../tags/tag20.xml"/><Relationship Id="rId19" Type="http://schemas.openxmlformats.org/officeDocument/2006/relationships/image" Target="../media/image19.png"/><Relationship Id="rId18" Type="http://schemas.openxmlformats.org/officeDocument/2006/relationships/tags" Target="../tags/tag28.xml"/><Relationship Id="rId17" Type="http://schemas.openxmlformats.org/officeDocument/2006/relationships/image" Target="../media/image18.png"/><Relationship Id="rId16" Type="http://schemas.openxmlformats.org/officeDocument/2006/relationships/tags" Target="../tags/tag27.xml"/><Relationship Id="rId15" Type="http://schemas.openxmlformats.org/officeDocument/2006/relationships/image" Target="../media/image17.png"/><Relationship Id="rId14" Type="http://schemas.openxmlformats.org/officeDocument/2006/relationships/tags" Target="../tags/tag26.xml"/><Relationship Id="rId13" Type="http://schemas.openxmlformats.org/officeDocument/2006/relationships/image" Target="../media/image16.png"/><Relationship Id="rId12" Type="http://schemas.openxmlformats.org/officeDocument/2006/relationships/tags" Target="../tags/tag25.xml"/><Relationship Id="rId11" Type="http://schemas.openxmlformats.org/officeDocument/2006/relationships/image" Target="../media/image15.png"/><Relationship Id="rId10" Type="http://schemas.openxmlformats.org/officeDocument/2006/relationships/tags" Target="../tags/tag2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657985" y="4292283"/>
            <a:ext cx="9144000" cy="165576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More than just a digital pet.</a:t>
            </a:r>
            <a:endParaRPr lang="en-US" altLang="zh-CN" sz="28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endParaRPr lang="en-US" altLang="zh-CN" sz="28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" name="图片 2" descr="image-removebg-preview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295910"/>
            <a:ext cx="36449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How it's technically done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5495" y="2056130"/>
            <a:ext cx="2886710" cy="4463415"/>
          </a:xfrm>
          <a:prstGeom prst="rect">
            <a:avLst/>
          </a:prstGeom>
        </p:spPr>
      </p:pic>
      <p:pic>
        <p:nvPicPr>
          <p:cNvPr id="20" name="图片 19" descr="Apt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2489835"/>
            <a:ext cx="427990" cy="427990"/>
          </a:xfrm>
          <a:prstGeom prst="rect">
            <a:avLst/>
          </a:prstGeom>
        </p:spPr>
      </p:pic>
      <p:sp>
        <p:nvSpPr>
          <p:cNvPr id="21" name="副标题 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16610" y="2828925"/>
            <a:ext cx="1073785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Aptos</a:t>
            </a:r>
            <a:endParaRPr lang="en-US"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22" name="图片 21" descr="llm-opena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40" y="3785870"/>
            <a:ext cx="428625" cy="428625"/>
          </a:xfrm>
          <a:prstGeom prst="rect">
            <a:avLst/>
          </a:prstGeom>
        </p:spPr>
      </p:pic>
      <p:sp>
        <p:nvSpPr>
          <p:cNvPr id="23" name="副标题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25450" y="4187190"/>
            <a:ext cx="2098040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AI Engineering</a:t>
            </a:r>
            <a:endParaRPr lang="en-US"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33320" y="2550160"/>
            <a:ext cx="1414780" cy="7073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391025" y="2550160"/>
            <a:ext cx="1414780" cy="7670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07455" y="2550160"/>
            <a:ext cx="1414780" cy="7073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33955" y="3874135"/>
            <a:ext cx="1414145" cy="7067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32815" y="5082540"/>
            <a:ext cx="767080" cy="767080"/>
          </a:xfrm>
          <a:prstGeom prst="rect">
            <a:avLst/>
          </a:prstGeom>
        </p:spPr>
      </p:pic>
      <p:sp>
        <p:nvSpPr>
          <p:cNvPr id="30" name="副标题 4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896620" y="5610860"/>
            <a:ext cx="2098040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Game</a:t>
            </a:r>
            <a:endParaRPr lang="en-US"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307455" y="3876675"/>
            <a:ext cx="1414780" cy="6985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400425" y="5266690"/>
            <a:ext cx="1455420" cy="70612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368290" y="5274310"/>
            <a:ext cx="1455420" cy="698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391025" y="3869055"/>
            <a:ext cx="1414780" cy="718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Marketing </a:t>
            </a: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Strategy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2" name="图片 1" descr="tele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15" y="2528570"/>
            <a:ext cx="1031875" cy="1031875"/>
          </a:xfrm>
          <a:prstGeom prst="rect">
            <a:avLst/>
          </a:prstGeom>
        </p:spPr>
      </p:pic>
      <p:sp>
        <p:nvSpPr>
          <p:cNvPr id="15" name="副标题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720205" y="4101465"/>
            <a:ext cx="4820285" cy="1975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Fully leverage Telegram's 900 million daily active users by utilizing the product's strong social features to grow group-based private traffic.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16" name="副标题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343660" y="2211705"/>
            <a:ext cx="4820285" cy="1975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By using the product's implicit LGBT-friendly attributes, we can tap into the social and entertainment aspects of certain niche communities.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76375" y="3914775"/>
            <a:ext cx="4304665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5791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LEADING TEAM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85215" y="4278630"/>
            <a:ext cx="4806315" cy="2376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P</a:t>
            </a: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  <a:sym typeface="+mn-ea"/>
              </a:rPr>
              <a:t>roduct </a:t>
            </a: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VP of Xing Shi</a:t>
            </a:r>
            <a:r>
              <a:rPr lang="zh-CN" altLang="en-US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Post-2000s social interaction.</a:t>
            </a:r>
            <a:r>
              <a:rPr lang="zh-CN" altLang="en-US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Principal of the NICE trend community</a:t>
            </a:r>
            <a:endParaRPr lang="en-US" altLang="zh-CN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Product architect at JD.com</a:t>
            </a:r>
            <a:endParaRPr lang="en-US" altLang="zh-CN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Influencer in the field of youth culture.</a:t>
            </a:r>
            <a:endParaRPr lang="en-US" altLang="zh-CN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84425" y="1840230"/>
            <a:ext cx="1573530" cy="1573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27695" y="1839595"/>
            <a:ext cx="1574165" cy="1574165"/>
          </a:xfrm>
          <a:prstGeom prst="rect">
            <a:avLst/>
          </a:prstGeom>
        </p:spPr>
      </p:pic>
      <p:sp>
        <p:nvSpPr>
          <p:cNvPr id="11" name="副标题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931035" y="3525520"/>
            <a:ext cx="2480945" cy="64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Sherc</a:t>
            </a:r>
            <a:endParaRPr lang="en-US" altLang="zh-CN" sz="2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12" name="副标题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774305" y="3525520"/>
            <a:ext cx="2480945" cy="64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BeiChen</a:t>
            </a:r>
            <a:endParaRPr lang="en-US" altLang="zh-CN" sz="2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3715385" y="3886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副标题 4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787515" y="4278630"/>
            <a:ext cx="4806315" cy="2376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MEM</a:t>
            </a:r>
            <a:r>
              <a:rPr lang="en-US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 </a:t>
            </a:r>
            <a:r>
              <a:rPr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degree from Peking University</a:t>
            </a:r>
            <a:endParaRPr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Former L9 engineer at MeituanProduct </a:t>
            </a:r>
            <a:endParaRPr lang="en-US" altLang="zh-CN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Holding an ideal to change the world through technology</a:t>
            </a:r>
            <a:endParaRPr lang="en-US" altLang="zh-CN" sz="16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ABOUT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72485" y="2339975"/>
            <a:ext cx="729551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HoneyLink</a:t>
            </a: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 is a Web 3.0 social gaming application that leverages the Telegram ecosystem for digital pet nurturing, battling, and trading, with AI capabilities endowing each pet with a unique personality. </a:t>
            </a:r>
            <a:endParaRPr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Unlike traditional virtual pets, Gaimon stands out with its distinctive characters and allows users to form teams within Telegram groups for adventures, providing a chance at earning rewards.</a:t>
            </a:r>
            <a:endParaRPr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" name="图片 2" descr="image-removebg-preview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74775" y="3296920"/>
            <a:ext cx="158369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What is a Gaimon?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28775" y="2329815"/>
            <a:ext cx="592645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Each Gaimon comes with a randomly assigned unique personality, which you will delight in discovering during your interactions with them. </a:t>
            </a:r>
            <a:endParaRPr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Gaimons can form various alliances within Telegram groups, collaborate on expeditions throughout the world, and yield considerable profits for you based on their Combat Ability</a:t>
            </a:r>
            <a:r>
              <a:rPr lang="en-US"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 </a:t>
            </a: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and the HCoins you pledge</a:t>
            </a:r>
            <a:r>
              <a:rPr lang="en-US"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.</a:t>
            </a:r>
            <a:endParaRPr lang="en-US"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90815" y="2251710"/>
            <a:ext cx="3801110" cy="4174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-207010"/>
            <a:ext cx="12296140" cy="7116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How do Gaimons communicate?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386705" y="2231390"/>
            <a:ext cx="592645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Gaimon are programmed with randomized personalities upon creation, including traits like optimism, pessimism, social anxiety, and enthusiasm, with chances to unlock even rarer characteristics.</a:t>
            </a:r>
            <a:endParaRPr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sz="20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 The diversity in traits makes interactions with Gaimon uniquely enjoyable. To explore varying experiences, you can upgrade and modify your Gaimon's personality.</a:t>
            </a:r>
            <a:endParaRPr sz="20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49680" y="2127885"/>
            <a:ext cx="3300095" cy="4245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How can Gaimon make money for me?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45845" y="2196465"/>
            <a:ext cx="707453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Gaimon will organize team adventures based on Telegram groups, where the earnings are determined by two rules: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、</a:t>
            </a: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The </a:t>
            </a: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  <a:sym typeface="+mn-ea"/>
              </a:rPr>
              <a:t>Combat Ability</a:t>
            </a: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  of the Gaimons participating in the team adventure.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、</a:t>
            </a: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The Hcoins staked by users participating in the team adventure.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The platform will match the corresponding returns based on these two factors, and the total earnings will also be distributed among the participants according to these factors.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29625" y="2106930"/>
            <a:ext cx="3272155" cy="4246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Undertaking advertising for private domain traffic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666105" y="2729865"/>
            <a:ext cx="585914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Through the growth of the ecosystem based on Telegram groups, HL will also gain a substantial amount of private domain traffic. At this point, HL can introduce advertising as a source of platform revenue distribution. The advertisements will be seamlessly integrated into Gaimon's team adventure narrative based on AI capabilities, and we will also explain this to our users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3460" y="2729865"/>
            <a:ext cx="4083050" cy="3679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There's also more thrilling PvP gameplay.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7" name="副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54735" y="2977515"/>
            <a:ext cx="5859145" cy="3679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sz="1800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HL will introduce a seasonal approach to large-scale group PKs , periodically allocating a portion of HCoins to invite groups to compete in time-limited challenges, scenario-based achievement races, and random team matches. This not only enhances intra-group interaction but also promotes healthy competition and communication between groups</a:t>
            </a:r>
            <a:endParaRPr sz="1800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2" name="图片 1" descr="image-removebg-preview (14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59395" y="1308735"/>
            <a:ext cx="3590925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99895" y="1061720"/>
            <a:ext cx="9144000" cy="925830"/>
          </a:xfrm>
        </p:spPr>
        <p:txBody>
          <a:bodyPr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 i="1" dirty="0">
                <a:solidFill>
                  <a:schemeClr val="bg1"/>
                </a:solidFill>
                <a:latin typeface="DejaVu Math TeX Gyre" panose="02000503000000000000" charset="0"/>
                <a:cs typeface="DejaVu Math TeX Gyre" panose="02000503000000000000" charset="0"/>
              </a:rPr>
              <a:t>How HCoins are used and circulated</a:t>
            </a:r>
            <a:endParaRPr lang="en-US" altLang="zh-CN" sz="3600" b="1" i="1" dirty="0">
              <a:solidFill>
                <a:schemeClr val="bg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" name="图片 2" descr="image-removebg-preview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10" y="3181350"/>
            <a:ext cx="2426335" cy="2426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92450" y="2477135"/>
            <a:ext cx="1903730" cy="951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92450" y="3918585"/>
            <a:ext cx="1903730" cy="951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5645" y="3197225"/>
            <a:ext cx="1904365" cy="9258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91815" y="5359400"/>
            <a:ext cx="1904365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5645" y="4681220"/>
            <a:ext cx="1904365" cy="926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46975" y="3170555"/>
            <a:ext cx="1904365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501890" y="4681220"/>
            <a:ext cx="1904365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839325" y="2477135"/>
            <a:ext cx="1904365" cy="925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832340" y="5359400"/>
            <a:ext cx="1904365" cy="9982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3119</Words>
  <Application>WPS 演示</Application>
  <PresentationFormat>宽屏</PresentationFormat>
  <Paragraphs>64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DejaVu Math TeX Gyre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微信用户</cp:lastModifiedBy>
  <cp:revision>14</cp:revision>
  <dcterms:created xsi:type="dcterms:W3CDTF">2024-03-31T04:47:14Z</dcterms:created>
  <dcterms:modified xsi:type="dcterms:W3CDTF">2024-03-31T04:47:14Z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BDE2CBEEFB2EA7D1C6EF076632C6DF03_43</vt:lpwstr>
  </property>
</Properties>
</file>